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64" d="100"/>
          <a:sy n="64" d="100"/>
        </p:scale>
        <p:origin x="48" y="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E522C-FF21-4F84-9E32-0397CCAD38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Router/Firewall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7146F0-9BF1-4AA6-A66C-E24E269ACB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KOHS Cyber Hygiene training </a:t>
            </a:r>
          </a:p>
        </p:txBody>
      </p:sp>
    </p:spTree>
    <p:extLst>
      <p:ext uri="{BB962C8B-B14F-4D97-AF65-F5344CB8AC3E}">
        <p14:creationId xmlns:p14="http://schemas.microsoft.com/office/powerpoint/2010/main" val="1098820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F1B0C-1198-402C-B0FC-D9D240B2C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74660"/>
            <a:ext cx="9905998" cy="1478570"/>
          </a:xfrm>
        </p:spPr>
        <p:txBody>
          <a:bodyPr/>
          <a:lstStyle/>
          <a:p>
            <a:r>
              <a:rPr lang="en-US" dirty="0"/>
              <a:t>Why is a firewall needed?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30246-9933-4542-A1FD-785BB0F16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341063"/>
            <a:ext cx="9905999" cy="3541714"/>
          </a:xfrm>
        </p:spPr>
        <p:txBody>
          <a:bodyPr/>
          <a:lstStyle/>
          <a:p>
            <a:r>
              <a:rPr lang="en-US" dirty="0"/>
              <a:t>As you now know, your network links to the outside world through your router </a:t>
            </a:r>
          </a:p>
          <a:p>
            <a:r>
              <a:rPr lang="en-US" dirty="0"/>
              <a:t>A firewall is needed to protect both your network from threats in the outside world and to protect the outside world from possible threats on your network</a:t>
            </a:r>
          </a:p>
          <a:p>
            <a:r>
              <a:rPr lang="en-US" dirty="0"/>
              <a:t>Think of a firewall as a fence around your house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ADE349-3932-4918-8512-71EC9A033E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11" r="19141"/>
          <a:stretch/>
        </p:blipFill>
        <p:spPr>
          <a:xfrm>
            <a:off x="8109183" y="3477192"/>
            <a:ext cx="2938227" cy="29000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F074D9-0CDC-4F19-AC04-C661B2D84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67" y="3946851"/>
            <a:ext cx="3304784" cy="22023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18B586-8777-45F8-9591-72846BDAC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9723" y="4003895"/>
            <a:ext cx="3304784" cy="184667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14C740-29BF-440E-938B-4969FCC74DA7}"/>
              </a:ext>
            </a:extLst>
          </p:cNvPr>
          <p:cNvCxnSpPr>
            <a:cxnSpLocks/>
          </p:cNvCxnSpPr>
          <p:nvPr/>
        </p:nvCxnSpPr>
        <p:spPr>
          <a:xfrm>
            <a:off x="3436395" y="4993984"/>
            <a:ext cx="1407610" cy="0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BC7D1A79-D552-4F38-B6A6-ACE935AA1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827" y="4554196"/>
            <a:ext cx="1518036" cy="4938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558466-4A04-4CB4-A7C0-7FB869CE1753}"/>
              </a:ext>
            </a:extLst>
          </p:cNvPr>
          <p:cNvSpPr txBox="1"/>
          <p:nvPr/>
        </p:nvSpPr>
        <p:spPr>
          <a:xfrm>
            <a:off x="1688353" y="6215529"/>
            <a:ext cx="207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DA686C-2955-4954-88AC-2C0DAFEDDD7D}"/>
              </a:ext>
            </a:extLst>
          </p:cNvPr>
          <p:cNvSpPr txBox="1"/>
          <p:nvPr/>
        </p:nvSpPr>
        <p:spPr>
          <a:xfrm>
            <a:off x="4797706" y="5909535"/>
            <a:ext cx="2193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YOUR FIREWALL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915D07-D3C4-49FF-84B0-4DCCADAE94B7}"/>
              </a:ext>
            </a:extLst>
          </p:cNvPr>
          <p:cNvSpPr txBox="1"/>
          <p:nvPr/>
        </p:nvSpPr>
        <p:spPr>
          <a:xfrm>
            <a:off x="8109183" y="6400195"/>
            <a:ext cx="332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THREATS FROM THE INTERNET</a:t>
            </a:r>
          </a:p>
        </p:txBody>
      </p:sp>
    </p:spTree>
    <p:extLst>
      <p:ext uri="{BB962C8B-B14F-4D97-AF65-F5344CB8AC3E}">
        <p14:creationId xmlns:p14="http://schemas.microsoft.com/office/powerpoint/2010/main" val="1232903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D1FCB-9455-4A25-BBF8-63166EDD3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132" y="369663"/>
            <a:ext cx="9905998" cy="1478570"/>
          </a:xfrm>
        </p:spPr>
        <p:txBody>
          <a:bodyPr/>
          <a:lstStyle/>
          <a:p>
            <a:r>
              <a:rPr lang="en-US" dirty="0"/>
              <a:t>What is this A firewall?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14DC0-BF02-4942-BB8A-A210FEB2F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044" y="1421897"/>
            <a:ext cx="9905999" cy="3541714"/>
          </a:xfrm>
        </p:spPr>
        <p:txBody>
          <a:bodyPr/>
          <a:lstStyle/>
          <a:p>
            <a:r>
              <a:rPr lang="en-US" dirty="0"/>
              <a:t>A router allows your network to communicate with the world, a firewall is the gatekeeper within your router </a:t>
            </a:r>
          </a:p>
          <a:p>
            <a:r>
              <a:rPr lang="en-US" dirty="0"/>
              <a:t>Like the example of the fence around your house, you get to chose who you let in and who to keep out</a:t>
            </a:r>
          </a:p>
          <a:p>
            <a:pPr lvl="1"/>
            <a:r>
              <a:rPr lang="en-US" dirty="0"/>
              <a:t>A strong fence may not keep everything out, but it will deter most threats</a:t>
            </a:r>
          </a:p>
          <a:p>
            <a:r>
              <a:rPr lang="en-US" dirty="0"/>
              <a:t>A firewall is program to keep certain bad software out, let good software in, and ask you about unknown software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C1DB7-DFA8-45D9-912A-EDBD31B4F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145" y="4422587"/>
            <a:ext cx="4032126" cy="22680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9278C3-0917-4E83-AE17-013DB007345A}"/>
              </a:ext>
            </a:extLst>
          </p:cNvPr>
          <p:cNvSpPr txBox="1"/>
          <p:nvPr/>
        </p:nvSpPr>
        <p:spPr>
          <a:xfrm>
            <a:off x="9066306" y="4734011"/>
            <a:ext cx="178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Email from mom</a:t>
            </a:r>
          </a:p>
          <a:p>
            <a:r>
              <a:rPr lang="en-US" dirty="0"/>
              <a:t>Virus</a:t>
            </a:r>
          </a:p>
          <a:p>
            <a:r>
              <a:rPr lang="en-US" dirty="0"/>
              <a:t>Malware</a:t>
            </a:r>
          </a:p>
          <a:p>
            <a:r>
              <a:rPr lang="en-US" dirty="0"/>
              <a:t>Bank transaction </a:t>
            </a:r>
          </a:p>
          <a:p>
            <a:r>
              <a:rPr lang="en-US" dirty="0"/>
              <a:t>Excel file</a:t>
            </a:r>
          </a:p>
          <a:p>
            <a:r>
              <a:rPr lang="en-US" dirty="0"/>
              <a:t>worm</a:t>
            </a:r>
          </a:p>
        </p:txBody>
      </p:sp>
    </p:spTree>
    <p:extLst>
      <p:ext uri="{BB962C8B-B14F-4D97-AF65-F5344CB8AC3E}">
        <p14:creationId xmlns:p14="http://schemas.microsoft.com/office/powerpoint/2010/main" val="87780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53932-01DC-4EF0-99C5-B1B0B3BA9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they different?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1F1A2-D0FB-4B77-A85C-A690D511D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542" y="1751106"/>
            <a:ext cx="6920752" cy="4040095"/>
          </a:xfrm>
        </p:spPr>
        <p:txBody>
          <a:bodyPr/>
          <a:lstStyle/>
          <a:p>
            <a:r>
              <a:rPr lang="en-US" dirty="0"/>
              <a:t>While a router and a firewall are often physically housed in the same unit there are a few important differences </a:t>
            </a:r>
          </a:p>
          <a:p>
            <a:r>
              <a:rPr lang="en-US" dirty="0"/>
              <a:t>Mainly, a router shuffles data back and forth between networks and a firewall determines which of that information is safe to let in or out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E13832-3D37-4E24-B9B8-957DE2969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816" y="1632137"/>
            <a:ext cx="4268998" cy="31950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1C5191-2F60-4EFB-B212-7E2303D60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585" y="3229676"/>
            <a:ext cx="1661459" cy="83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857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D5EEC-DE0B-4BA0-88A5-67CE0ABBC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Firewall Game </a:t>
            </a:r>
            <a:r>
              <a:rPr lang="en-US" sz="1400" dirty="0"/>
              <a:t>(</a:t>
            </a:r>
            <a:r>
              <a:rPr lang="en-US" sz="1400" dirty="0" err="1"/>
              <a:t>i’m</a:t>
            </a:r>
            <a:r>
              <a:rPr lang="en-US" sz="1400" dirty="0"/>
              <a:t> thinking a guitar hero type game, hit what is good let go what is bad) 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2784B05-B55F-4F30-89F9-2BAAFE745840}"/>
              </a:ext>
            </a:extLst>
          </p:cNvPr>
          <p:cNvCxnSpPr/>
          <p:nvPr/>
        </p:nvCxnSpPr>
        <p:spPr>
          <a:xfrm>
            <a:off x="496047" y="2880658"/>
            <a:ext cx="11050494" cy="0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420CD2C-1C99-4606-9FF0-1E43FFBDE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19" y="3467191"/>
            <a:ext cx="11327350" cy="2743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0E722C-DA1F-4AE5-A996-6B156486C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19" y="4048133"/>
            <a:ext cx="11327350" cy="274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EC41E4-9DE9-40D2-8CEF-728CDDF52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19" y="4661329"/>
            <a:ext cx="11327350" cy="27434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A34D15-E9A0-4D84-A228-F1FCE5049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35495" y="1801253"/>
            <a:ext cx="4732141" cy="3541712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8E530F-D826-47CF-BA19-F76301BC3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082" y="2522071"/>
            <a:ext cx="1034258" cy="7756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289676-FA73-4282-B035-9348B830C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6373" y="3777203"/>
            <a:ext cx="1029595" cy="7721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71AF91-051D-408C-982B-1266CDBE5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4299" y="2539202"/>
            <a:ext cx="994837" cy="7585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B07A8F-4DFD-4C87-8642-C6CFA4A836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1466" y="4378436"/>
            <a:ext cx="993734" cy="7559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27C53BE-AC17-4835-B642-C89BDBC856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176640" y="3295344"/>
            <a:ext cx="647058" cy="5833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000CE16-6041-4ABA-AAE9-70C366C80B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75943" y="4545592"/>
            <a:ext cx="646232" cy="5791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24A344-3BAA-45B0-B111-8BE8FEAFCD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5032" y="3239246"/>
            <a:ext cx="573272" cy="57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2739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35</TotalTime>
  <Words>239</Words>
  <Application>Microsoft Office PowerPoint</Application>
  <PresentationFormat>Widescreen</PresentationFormat>
  <Paragraphs>24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Trebuchet MS</vt:lpstr>
      <vt:lpstr>Tw Cen MT</vt:lpstr>
      <vt:lpstr>Circuit</vt:lpstr>
      <vt:lpstr>Router/Firewall</vt:lpstr>
      <vt:lpstr>Why is a firewall needed?</vt:lpstr>
      <vt:lpstr>What is this A firewall?</vt:lpstr>
      <vt:lpstr>How are they different?</vt:lpstr>
      <vt:lpstr>Firewall Game (i’m thinking a guitar hero type game, hit what is good let go what is bad)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Router/Firewall</dc:title>
  <dc:creator>Sarah Fink</dc:creator>
  <cp:lastModifiedBy>Sarah Fink</cp:lastModifiedBy>
  <cp:revision>5</cp:revision>
  <dcterms:created xsi:type="dcterms:W3CDTF">2018-09-20T17:24:13Z</dcterms:created>
  <dcterms:modified xsi:type="dcterms:W3CDTF">2018-09-20T18:36:30Z</dcterms:modified>
</cp:coreProperties>
</file>